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349" r:id="rId2"/>
    <p:sldId id="344" r:id="rId3"/>
  </p:sldIdLst>
  <p:sldSz cx="9144000" cy="5143500" type="screen16x9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6BE"/>
    <a:srgbClr val="FBFBFB"/>
    <a:srgbClr val="151A1D"/>
    <a:srgbClr val="D8DADE"/>
    <a:srgbClr val="2A343A"/>
    <a:srgbClr val="96A9C7"/>
    <a:srgbClr val="BEC9DC"/>
    <a:srgbClr val="7890B6"/>
    <a:srgbClr val="9AACC9"/>
    <a:srgbClr val="EC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8" autoAdjust="0"/>
    <p:restoredTop sz="94660"/>
  </p:normalViewPr>
  <p:slideViewPr>
    <p:cSldViewPr>
      <p:cViewPr varScale="1">
        <p:scale>
          <a:sx n="120" d="100"/>
          <a:sy n="120" d="100"/>
        </p:scale>
        <p:origin x="432" y="6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2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2023. 05. 19 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최성효</a:t>
            </a:r>
            <a:endParaRPr lang="ko-KR" altLang="en-US" sz="1600" b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에디로봇아카데미 </a:t>
            </a:r>
            <a:endParaRPr lang="en-US" altLang="ko-KR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마스터 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Lv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1100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539553" y="1059582"/>
            <a:ext cx="1440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Shift </a:t>
            </a:r>
            <a:r>
              <a:rPr kumimoji="1"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endParaRPr kumimoji="1"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ea"/>
              <a:buAutoNum type="circleNumDbPlain"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And(&amp;)</a:t>
            </a:r>
          </a:p>
          <a:p>
            <a:pPr marL="685800" lvl="1" indent="-228600">
              <a:buFont typeface="+mj-ea"/>
              <a:buAutoNum type="circleNumDbPlain"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OR(|)</a:t>
            </a:r>
          </a:p>
          <a:p>
            <a:pPr marL="685800" lvl="1" indent="-228600">
              <a:buFont typeface="+mj-ea"/>
              <a:buAutoNum type="circleNumDbPlain"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NOT(~)</a:t>
            </a:r>
          </a:p>
          <a:p>
            <a:pPr marL="685800" lvl="1" indent="-228600">
              <a:buFont typeface="+mj-ea"/>
              <a:buAutoNum type="circleNumDbPlain"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XOR(^)</a:t>
            </a:r>
          </a:p>
          <a:p>
            <a:endParaRPr kumimoji="1"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1972051" y="1050089"/>
            <a:ext cx="1519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 </a:t>
            </a:r>
            <a:r>
              <a:rPr kumimoji="1"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논리</a:t>
            </a:r>
            <a:r>
              <a:rPr kumimoji="1"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연산</a:t>
            </a:r>
            <a:r>
              <a:rPr kumimoji="1"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ea"/>
              <a:buAutoNum type="circleNumDbPlain"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And(&amp;&amp;)</a:t>
            </a:r>
          </a:p>
          <a:p>
            <a:pPr marL="685800" lvl="1" indent="-228600">
              <a:buFont typeface="+mj-ea"/>
              <a:buAutoNum type="circleNumDbPlain"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OR(|I)</a:t>
            </a:r>
          </a:p>
          <a:p>
            <a:pPr marL="685800" lvl="1" indent="-228600">
              <a:buFont typeface="+mj-ea"/>
              <a:buAutoNum type="circleNumDbPlain"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NOT(!)</a:t>
            </a:r>
          </a:p>
          <a:p>
            <a:endParaRPr kumimoji="1"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314392" y="2588593"/>
            <a:ext cx="8644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Ex) num1=5  , num2 =11</a:t>
            </a:r>
          </a:p>
          <a:p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5=0101(2) 	, 11=1011(2)</a:t>
            </a:r>
          </a:p>
          <a:p>
            <a:endParaRPr kumimoji="1"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5&amp;11 = 0001(2) =1 </a:t>
            </a:r>
          </a:p>
          <a:p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5|11 = 1111(2) = 15</a:t>
            </a:r>
          </a:p>
          <a:p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~5 = 11111010(2) =-6 ( 10</a:t>
            </a:r>
            <a:r>
              <a:rPr kumimoji="1"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진법으로 계산 시</a:t>
            </a: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첫자리숫자</a:t>
            </a: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음수양수</a:t>
            </a:r>
            <a:r>
              <a:rPr kumimoji="1"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구분</a:t>
            </a: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1"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제외하고 반전</a:t>
            </a: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[10000101]-&gt; +1[10000110]=-6  </a:t>
            </a:r>
            <a:endParaRPr kumimoji="1"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5^11=1110(2) =14</a:t>
            </a:r>
          </a:p>
          <a:p>
            <a:endParaRPr kumimoji="1"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69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3189</TotalTime>
  <Words>45</Words>
  <Application>Microsoft Office PowerPoint</Application>
  <PresentationFormat>화면 슬라이드 쇼(16:9)</PresentationFormat>
  <Paragraphs>22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Arial</vt:lpstr>
      <vt:lpstr>Calibri</vt:lpstr>
      <vt:lpstr>나눔스퀘어_ac Bold</vt:lpstr>
      <vt:lpstr>맑은 고딕</vt:lpstr>
      <vt:lpstr>나눔스퀘어_ac ExtraBold</vt:lpstr>
      <vt:lpstr>Office 테마</vt:lpstr>
      <vt:lpstr>PowerPoint 프레젠테이션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User</cp:lastModifiedBy>
  <cp:revision>569</cp:revision>
  <dcterms:created xsi:type="dcterms:W3CDTF">2017-06-01T00:33:53Z</dcterms:created>
  <dcterms:modified xsi:type="dcterms:W3CDTF">2023-05-19T15:11:19Z</dcterms:modified>
</cp:coreProperties>
</file>